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9" r:id="rId3"/>
    <p:sldId id="266" r:id="rId4"/>
    <p:sldId id="270" r:id="rId5"/>
    <p:sldId id="257" r:id="rId6"/>
    <p:sldId id="258" r:id="rId7"/>
    <p:sldId id="259" r:id="rId8"/>
    <p:sldId id="260" r:id="rId9"/>
    <p:sldId id="261" r:id="rId10"/>
    <p:sldId id="263" r:id="rId11"/>
    <p:sldId id="271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>
        <p:scale>
          <a:sx n="66" d="100"/>
          <a:sy n="6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C1B9-4067-443B-82F6-961CCA68976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0156-A1F8-4848-B1C6-1610DB95C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0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2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9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5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5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1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7"/>
            <a:ext cx="5723468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verdana"/>
              </a:rPr>
              <a:t>Мастер </a:t>
            </a:r>
            <a:r>
              <a:rPr lang="ru-RU" sz="3100" b="1" dirty="0">
                <a:solidFill>
                  <a:srgbClr val="002060"/>
                </a:solidFill>
                <a:latin typeface="verdana"/>
              </a:rPr>
              <a:t>– класс</a:t>
            </a:r>
            <a:r>
              <a:rPr lang="ru-RU" sz="31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verdana"/>
              </a:rPr>
            </a:br>
            <a:r>
              <a:rPr lang="ru-RU" sz="1800" b="1" dirty="0" smtClean="0">
                <a:solidFill>
                  <a:srgbClr val="002060"/>
                </a:solidFill>
                <a:latin typeface="verdana"/>
              </a:rPr>
              <a:t>«Сделай </a:t>
            </a:r>
            <a:r>
              <a:rPr lang="ru-RU" sz="1800" b="1" dirty="0">
                <a:solidFill>
                  <a:srgbClr val="002060"/>
                </a:solidFill>
                <a:latin typeface="verdana"/>
              </a:rPr>
              <a:t>жизнь светлей и безопасней»</a:t>
            </a:r>
            <a:r>
              <a:rPr lang="ru-RU" sz="18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verdana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544816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световозвращателя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«Машинка»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34"/>
          <a:stretch/>
        </p:blipFill>
        <p:spPr bwMode="auto">
          <a:xfrm>
            <a:off x="6516216" y="3284984"/>
            <a:ext cx="1368152" cy="11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0" b="58389"/>
          <a:stretch/>
        </p:blipFill>
        <p:spPr bwMode="auto">
          <a:xfrm>
            <a:off x="5148064" y="4077072"/>
            <a:ext cx="1311195" cy="11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44208" y="4509120"/>
            <a:ext cx="13519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34481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Наложить вырезанную деталь машинки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вниз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Приклеить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двухсторонний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2" b="50372"/>
          <a:stretch>
            <a:fillRect/>
          </a:stretch>
        </p:blipFill>
        <p:spPr bwMode="auto">
          <a:xfrm>
            <a:off x="6804248" y="2564904"/>
            <a:ext cx="15006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F:\презентация мастер-класс\люда\DSC008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3169" r="29084"/>
          <a:stretch/>
        </p:blipFill>
        <p:spPr bwMode="auto">
          <a:xfrm>
            <a:off x="1043608" y="2132856"/>
            <a:ext cx="3240360" cy="26988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езентация мастер-класс\люда\DSC00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82" y="3861048"/>
            <a:ext cx="3712411" cy="208823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84176" cy="15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СВЕТОВОЗВРАЩАТЕЛЬ  ГОТОВ!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лана\Desktop\DSC_0182.JPG"/>
          <p:cNvPicPr>
            <a:picLocks noChangeAspect="1" noChangeArrowheads="1"/>
          </p:cNvPicPr>
          <p:nvPr/>
        </p:nvPicPr>
        <p:blipFill>
          <a:blip r:embed="rId2" cstate="print"/>
          <a:srcRect l="7814" t="18146" r="57191" b="46389"/>
          <a:stretch>
            <a:fillRect/>
          </a:stretch>
        </p:blipFill>
        <p:spPr bwMode="auto">
          <a:xfrm>
            <a:off x="1979712" y="1916832"/>
            <a:ext cx="525658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ВАРИАНТЫ  СВЕТОВОЗВРАЩАТЕЛЕЙ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DSC_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3"/>
            <a:ext cx="6799721" cy="45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im2-tub-ru.yandex.net/i?id=9614b028f12c5cadfb83ec385bb01e58-86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164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же такое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ветовозвращатель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200800" cy="3878245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представляет собой технологически сложное соединение микроскопических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линз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(светоотражение – более 80 %)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преломляющих световой луч в обратном направлении, отражающего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алюминевого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слоя (зеркала) и прочной тканевой основы.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Светоотражатель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 видимость объекта более чем за 150м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мы вам предлагаем сделать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«Машинка» в технике «аппликация».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/>
          <a:lstStyle/>
          <a:p>
            <a:r>
              <a:rPr lang="ru-RU" altLang="ru-RU" sz="3000" b="1" kern="0" dirty="0">
                <a:solidFill>
                  <a:srgbClr val="FF0000"/>
                </a:solidFill>
                <a:latin typeface="Times New Roman"/>
              </a:rPr>
              <a:t>Из истории аппликации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5"/>
            <a:ext cx="453650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altLang="ru-RU" sz="2000" i="1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i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Аппликация</a:t>
            </a: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в переводе с латинского языка значит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«прикладывание».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Это очень древний вид искусства. Люди издавна использовали аппликацию для украшения одежды, жилища.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Аппликацией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из войлока древние кочевники украшали дорожные сумки, конскую сбрую.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Жители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Севера на своих юртах выполняли аппликацию из берёсты.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5683067" y="2348880"/>
            <a:ext cx="2607672" cy="38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ножницами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784" cy="4176464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следи за пальцами руки. Помни! Линия разметки должна оставаться на вырезаемых деталях.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удерживай материал рукой так, чтобы пальцы были в стороне от лезвий ножниц.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40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внимательно следи за направлением реза.</a:t>
            </a:r>
            <a:endParaRPr lang="ru-RU" b="1" dirty="0">
              <a:solidFill>
                <a:srgbClr val="400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5"/>
          <a:stretch/>
        </p:blipFill>
        <p:spPr bwMode="auto">
          <a:xfrm flipH="1">
            <a:off x="6516216" y="4293096"/>
            <a:ext cx="1656184" cy="16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endParaRPr lang="ru-RU" sz="27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 мастер-класс\люда\DSC00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708920"/>
            <a:ext cx="5580275" cy="314167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3-tub-ru.yandex.net/i?id=2c5773cab073a676609216c21b4ea28d-108-144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2" y="83671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*шаблон из картона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световозращающая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*ножницы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*скотч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*карандаш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*маркер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3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FF0000"/>
                </a:solidFill>
                <a:latin typeface="verdana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и обвести шаблон машинки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светоотражающей ткани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marL="0" indent="0"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езентация мастер-класс\люда\DSC00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37400"/>
          <a:stretch/>
        </p:blipFill>
        <p:spPr bwMode="auto">
          <a:xfrm rot="16200000">
            <a:off x="1235769" y="2510139"/>
            <a:ext cx="2621660" cy="227562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мастер-класс\люда\DSC00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0329" r="23204" b="23623"/>
          <a:stretch/>
        </p:blipFill>
        <p:spPr bwMode="auto">
          <a:xfrm>
            <a:off x="3877122" y="3573016"/>
            <a:ext cx="4143700" cy="238295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0906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детали машины простым карандашом на изнаночной стороне светоотражающей ткани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240">
            <a:off x="1116132" y="3978169"/>
            <a:ext cx="1815100" cy="21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презентация мастер-класс\люда\DSC008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20895"/>
          <a:stretch/>
        </p:blipFill>
        <p:spPr bwMode="auto">
          <a:xfrm rot="10800000">
            <a:off x="1259632" y="2132856"/>
            <a:ext cx="2829876" cy="19438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езентация мастер-класс\люда\DSC008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7212"/>
          <a:stretch/>
        </p:blipFill>
        <p:spPr bwMode="auto">
          <a:xfrm>
            <a:off x="3707904" y="2852936"/>
            <a:ext cx="2787019" cy="206616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езентация мастер-класс\люда\DSC008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8237" r="1"/>
          <a:stretch/>
        </p:blipFill>
        <p:spPr bwMode="auto">
          <a:xfrm rot="16200000">
            <a:off x="5921070" y="3786832"/>
            <a:ext cx="2537157" cy="19655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машины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маркером на лицевой стороне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F:\презентация мастер-класс\люда\DSC008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3245" r="23197" b="16207"/>
          <a:stretch/>
        </p:blipFill>
        <p:spPr bwMode="auto">
          <a:xfrm>
            <a:off x="1043608" y="1900129"/>
            <a:ext cx="3336963" cy="19175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я мастер-класс\люда\DSC008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19099"/>
          <a:stretch/>
        </p:blipFill>
        <p:spPr bwMode="auto">
          <a:xfrm rot="5400000">
            <a:off x="4015943" y="2650628"/>
            <a:ext cx="2743198" cy="199568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езентация мастер-класс\люда\DSC008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0"/>
          <a:stretch/>
        </p:blipFill>
        <p:spPr bwMode="auto">
          <a:xfrm rot="5400000">
            <a:off x="5968134" y="3306170"/>
            <a:ext cx="2549507" cy="17150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59426" y="4511571"/>
            <a:ext cx="1730965" cy="1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94" y="5213405"/>
            <a:ext cx="1597572" cy="95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52794" cy="108012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фигурку машинки  по нарисованному контуру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презентация мастер-класс\люда\DSC00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5" y="2204864"/>
            <a:ext cx="3584397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езентация мастер-класс\люда\DSC0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3958"/>
            <a:ext cx="3840426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0-tub-ru.yandex.net/i?id=b4546343ae33f069cd0d6172e6b102bd-132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5635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483</TotalTime>
  <Words>170</Words>
  <Application>Microsoft Office PowerPoint</Application>
  <PresentationFormat>Экран (4:3)</PresentationFormat>
  <Paragraphs>50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Мастер – класс «Сделай жизнь светлей и безопасней» </vt:lpstr>
      <vt:lpstr>Что же такое световозвращатель?</vt:lpstr>
      <vt:lpstr>Из истории аппликации</vt:lpstr>
      <vt:lpstr>Работа с ножницами</vt:lpstr>
      <vt:lpstr>       </vt:lpstr>
      <vt:lpstr>                                                                                    1 этап  Наложить и обвести шаблон машинки  на светоотражающей ткани       </vt:lpstr>
      <vt:lpstr>   2 этап  Прорисовывать детали машины простым карандашом на изнаночной стороне светоотражающей ткани</vt:lpstr>
      <vt:lpstr>3 этап Прорисовывать детали машины маркером на лицевой стороне</vt:lpstr>
      <vt:lpstr>                                              4 этап                                                   Аккуратно вырезать фигурку машинки  по нарисованному контуру  </vt:lpstr>
      <vt:lpstr> 5 этап 1. Наложить вырезанную деталь машинки световозвращающей стороной вниз на основу бейджика.  2. Приклеить на двухсторонний скотч. </vt:lpstr>
      <vt:lpstr>СВЕТОВОЗВРАЩАТЕЛЬ  ГОТОВ!</vt:lpstr>
      <vt:lpstr>ВАРИАНТЫ  СВЕТОВОЗВРАЩАТЕЛЕЙ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Световозвращатель</dc:title>
  <dc:creator>Spektr3</dc:creator>
  <cp:lastModifiedBy>Перетыкина АГ</cp:lastModifiedBy>
  <cp:revision>36</cp:revision>
  <dcterms:created xsi:type="dcterms:W3CDTF">2014-11-11T12:05:31Z</dcterms:created>
  <dcterms:modified xsi:type="dcterms:W3CDTF">2020-06-22T12:17:27Z</dcterms:modified>
</cp:coreProperties>
</file>